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67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 descr="C:\Users\yasin.dalkilic\Desktop\Yasin Dalkılıç\TGCD\13. Göğüs Cerrahisi 2025\Sunum Taslak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03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C:\Users\yasin.dalkilic\Desktop\Yasin Dalkılıç\TGCD\13. Göğüs Cerrahisi 2025\Sunum Taslak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797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C:\Users\yasin.dalkilic\Desktop\Yasin Dalkılıç\TGCD\13. Göğüs Cerrahisi 2025\Sunum Taslak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74858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(16:9)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Yasin DALKILIÇ</dc:creator>
  <cp:lastModifiedBy>Yasin DALKILIÇ</cp:lastModifiedBy>
  <cp:revision>1</cp:revision>
  <dcterms:created xsi:type="dcterms:W3CDTF">2025-09-08T10:13:29Z</dcterms:created>
  <dcterms:modified xsi:type="dcterms:W3CDTF">2025-09-08T10:22:10Z</dcterms:modified>
</cp:coreProperties>
</file>