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sin DALKILIC" userId="94399c0e-be59-4e2a-a77d-9720b1850c87" providerId="ADAL" clId="{8C8C372A-E562-4F08-AD94-641B83BA5816}"/>
    <pc:docChg chg="addSld modSld">
      <pc:chgData name="Yasin DALKILIC" userId="94399c0e-be59-4e2a-a77d-9720b1850c87" providerId="ADAL" clId="{8C8C372A-E562-4F08-AD94-641B83BA5816}" dt="2026-10-02T14:29:04.667" v="2"/>
      <pc:docMkLst>
        <pc:docMk/>
      </pc:docMkLst>
      <pc:sldChg chg="addSp modSp new mod">
        <pc:chgData name="Yasin DALKILIC" userId="94399c0e-be59-4e2a-a77d-9720b1850c87" providerId="ADAL" clId="{8C8C372A-E562-4F08-AD94-641B83BA5816}" dt="2026-10-02T14:29:04.667" v="2"/>
        <pc:sldMkLst>
          <pc:docMk/>
          <pc:sldMk cId="4278636118" sldId="256"/>
        </pc:sldMkLst>
        <pc:picChg chg="add mod">
          <ac:chgData name="Yasin DALKILIC" userId="94399c0e-be59-4e2a-a77d-9720b1850c87" providerId="ADAL" clId="{8C8C372A-E562-4F08-AD94-641B83BA5816}" dt="2026-10-02T14:29:04.667" v="2"/>
          <ac:picMkLst>
            <pc:docMk/>
            <pc:sldMk cId="4278636118" sldId="256"/>
            <ac:picMk id="5" creationId="{112DF133-5496-3C2A-0056-94F156CC05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E9F418-0170-A3C6-F227-8B884A05B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B794EA3-51FF-5AA7-091C-3EE6FACF8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572FCF-48D9-5C63-F54B-16F267676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6ADF45-EAD4-88ED-8198-16F08F3FA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730746-983E-602F-B235-0214FF5C7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10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661EE7-1F58-DA51-E7E7-D9A546B1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EAE98F-59C0-0DB2-0447-1549EF7B4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7703544-4143-2383-ABBA-848D9A8E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2E2A21-06CE-9C7C-AF16-3E17F975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260A48-718B-216E-FCEF-42FA6990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36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BCABBB-6B9D-FE7D-DEC6-CCEF62C41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FD0918-4749-52D8-57C3-355C21F78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D6DF65-449A-1029-4047-257C0FB3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B385620-3574-9ED5-3450-860F7E9CD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62E426-9409-240E-62C8-A78E206ED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81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C861C8-5797-A453-36B6-7E123492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C685A1-AF65-C942-8CED-882965A6C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7813CCF-60C6-9EA1-5DE9-7E4CE14B3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661A70C-7534-8C72-855F-81F40B9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3853289-5507-A8B7-9977-BBF323A6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F79E69A-7AD7-1182-BF0C-DD8E5D7F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91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F1CB65-CD52-4866-7D7C-7CA8211B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5E5DC94-B7D0-5C48-3CFF-7BBC3769F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EA9866F-A6E2-4682-18D2-B1B56B087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34B1631-9BA2-9FD2-8642-F759F9281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6BAFD53-0DD5-2FEE-9E6D-A9C1FFFC5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D91F034-C6AA-AD8E-1048-35BC7AC6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1CD3723-3AC6-131E-097E-79E58198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21EAAB2-9A9B-4455-3DC4-2707B24E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173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E56206-302C-5339-07E4-E6576AAE8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19D9765-38B7-EADE-615F-950214A12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0B197A7-FCCD-3607-E51A-396EB88E9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08C193D-B577-8329-2421-DB5B2D20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60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F23551E-E591-1798-5002-75E1E5943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87A7C95-9A1C-B7E0-DA55-5378DFD3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F0908AE-6691-122F-F926-E48DA07F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417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7C32F9-8284-3A4F-CBCE-2284A9BBA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1E1353-A240-5C84-9F8F-3C9FFFE83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8DB2B25-72B1-EF63-1CDE-1E9952728A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3ACF9D2-65E0-A7B3-D172-43ECC60FE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4AC4E48-D14B-BFD2-1216-9113A093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0736B67-A166-AB33-71BC-61B0AD56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449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B75AE8-9AB9-9E9C-7DC3-768DADD5E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B633CB5-B2C1-E0BB-2DF5-8AF9EAE211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882CEBA-75AA-607D-1E01-9D64F6AE02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627FC70-2574-4328-FD3F-2C3D558F4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313DC36-50EC-D76D-9EF8-A77986E45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FA99CA-5F80-26A8-DA44-9528B4D7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301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A48B46-6E04-75A9-7E52-95F48A994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6566271-A683-0B47-DA6C-B6D329169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AADEFB-6A3E-9AF4-782F-4134D890E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601E287-4624-B3E4-6B59-8D7F7BA7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D1578A0-298D-5D81-57DF-18CB311B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9705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0C5A9AD-D473-2E83-2A7A-6ADFE1239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26B6D5F-C9DD-7D58-28A4-B3FB7686C2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D31DF9D-5915-F0BB-C7B9-D5689144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327E615-9667-E18D-75DB-0A010DF64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1FEFD4-93B0-9BBE-B4B4-EEB38AE04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400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EB3923E-61EA-8EA0-A892-5FFDE6A85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7DA018E-5734-D391-9144-44685AE27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C3F899-0E8C-E653-4BE8-40F7AFFAC7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B75FA8-30E9-4921-92FC-E9190F78D165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B17879-2696-D56F-1B26-AED429DE34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512541B-3A75-52CB-5B6D-49E353D62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EC61F5-4681-4EDD-B01F-01125F144E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878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268685-3F1D-389D-5860-E84CFD31DE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13394F2-F620-C462-4CEF-18FAD41EE6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12DF133-5496-3C2A-0056-94F156CC0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36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Teması</vt:lpstr>
      <vt:lpstr>PowerPoint Sunusu</vt:lpstr>
    </vt:vector>
  </TitlesOfParts>
  <Company>SERENAS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Yasin DALKILIC</dc:creator>
  <cp:lastModifiedBy>Yasin DALKILIC</cp:lastModifiedBy>
  <cp:revision>1</cp:revision>
  <dcterms:created xsi:type="dcterms:W3CDTF">2026-10-02T14:28:55Z</dcterms:created>
  <dcterms:modified xsi:type="dcterms:W3CDTF">2026-10-02T14:29:11Z</dcterms:modified>
</cp:coreProperties>
</file>